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ED6F-812E-41C2-A99F-DBEA2B27A0B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F0A5-721E-4B79-9F94-70F406C5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3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ED6F-812E-41C2-A99F-DBEA2B27A0B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F0A5-721E-4B79-9F94-70F406C5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0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ED6F-812E-41C2-A99F-DBEA2B27A0B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F0A5-721E-4B79-9F94-70F406C5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2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ED6F-812E-41C2-A99F-DBEA2B27A0B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F0A5-721E-4B79-9F94-70F406C5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5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ED6F-812E-41C2-A99F-DBEA2B27A0B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F0A5-721E-4B79-9F94-70F406C5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8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ED6F-812E-41C2-A99F-DBEA2B27A0B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F0A5-721E-4B79-9F94-70F406C5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6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ED6F-812E-41C2-A99F-DBEA2B27A0B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F0A5-721E-4B79-9F94-70F406C5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6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ED6F-812E-41C2-A99F-DBEA2B27A0B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F0A5-721E-4B79-9F94-70F406C5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1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ED6F-812E-41C2-A99F-DBEA2B27A0B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F0A5-721E-4B79-9F94-70F406C5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6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ED6F-812E-41C2-A99F-DBEA2B27A0B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F0A5-721E-4B79-9F94-70F406C5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6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ED6F-812E-41C2-A99F-DBEA2B27A0B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F0A5-721E-4B79-9F94-70F406C5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8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9ED6F-812E-41C2-A99F-DBEA2B27A0B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6F0A5-721E-4B79-9F94-70F406C55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6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0600" y="0"/>
            <a:ext cx="10439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667533"/>
              </p:ext>
            </p:extLst>
          </p:nvPr>
        </p:nvGraphicFramePr>
        <p:xfrm>
          <a:off x="1295400" y="228600"/>
          <a:ext cx="6172200" cy="647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5952018" imgH="6887005" progId="Word.Document.12">
                  <p:embed/>
                </p:oleObj>
              </mc:Choice>
              <mc:Fallback>
                <p:oleObj name="Document" r:id="rId3" imgW="5952018" imgH="688700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228600"/>
                        <a:ext cx="6172200" cy="647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3502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0"/>
            <a:ext cx="6629400" cy="1188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578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Microsoft Word Document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petty</dc:creator>
  <cp:lastModifiedBy>jimmy petty</cp:lastModifiedBy>
  <cp:revision>2</cp:revision>
  <dcterms:created xsi:type="dcterms:W3CDTF">2020-02-18T16:35:05Z</dcterms:created>
  <dcterms:modified xsi:type="dcterms:W3CDTF">2020-02-18T16:51:18Z</dcterms:modified>
</cp:coreProperties>
</file>